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EAAA5E-AE84-4DB9-909C-0066606E5E3E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4CD915-EB6A-4413-8747-ED9F53BA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6480048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Annotate That!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6251448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to interact with any text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text</a:t>
            </a:r>
          </a:p>
          <a:p>
            <a:r>
              <a:rPr lang="en-US" dirty="0" smtClean="0"/>
              <a:t>Track changes or progression</a:t>
            </a:r>
          </a:p>
          <a:p>
            <a:r>
              <a:rPr lang="en-US" dirty="0" smtClean="0"/>
              <a:t>Identify areas of interest or concern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/>
          <a:lstStyle/>
          <a:p>
            <a:r>
              <a:rPr lang="en-US" dirty="0" smtClean="0"/>
              <a:t>Are you surprised, confused, sad, why?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Does something that grab your attention, why?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Can you make connections to your own life, to the world, or to other texts?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sz="5100" dirty="0" smtClean="0"/>
              <a:t>Locate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/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ANYTHING that adds meaning to your close reading of a text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Important passages – “author wants us to know”</a:t>
            </a:r>
          </a:p>
          <a:p>
            <a:r>
              <a:rPr lang="en-US" dirty="0" smtClean="0"/>
              <a:t>Key details</a:t>
            </a:r>
          </a:p>
          <a:p>
            <a:r>
              <a:rPr lang="en-US" dirty="0" smtClean="0"/>
              <a:t>Answers to your questions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/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Theme development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Revelations about the characters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Important details regarding the events of the story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Character motivations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To clarify thinking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Build understanding of the meaning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Vocabulary and text structure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Author’s purpose and point of view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000" dirty="0" smtClean="0"/>
              <a:t>Inferences</a:t>
            </a:r>
          </a:p>
          <a:p>
            <a:pPr marL="420624" lvl="1" indent="-384048">
              <a:buSzPct val="80000"/>
              <a:buNone/>
            </a:pPr>
            <a:endParaRPr lang="en-US" sz="3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126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Annotate That!</vt:lpstr>
      <vt:lpstr>Purpose</vt:lpstr>
      <vt:lpstr>React</vt:lpstr>
      <vt:lpstr>Locate </vt:lpstr>
      <vt:lpstr>Track</vt:lpstr>
      <vt:lpstr>Question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 That!</dc:title>
  <dc:creator>PeterMegan</dc:creator>
  <cp:lastModifiedBy>kzolp</cp:lastModifiedBy>
  <cp:revision>3</cp:revision>
  <dcterms:created xsi:type="dcterms:W3CDTF">2014-09-10T00:23:48Z</dcterms:created>
  <dcterms:modified xsi:type="dcterms:W3CDTF">2014-09-10T11:57:20Z</dcterms:modified>
</cp:coreProperties>
</file>